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285728"/>
            <a:ext cx="3632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Dear friend, 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5500702"/>
            <a:ext cx="24048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Buy-buy</a:t>
            </a:r>
          </a:p>
          <a:p>
            <a:r>
              <a:rPr lang="en-US" sz="4000" b="1" dirty="0" smtClean="0">
                <a:latin typeface="Arial Black" pitchFamily="34" charset="0"/>
              </a:rPr>
              <a:t>Tim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500174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50017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1643042" y="150017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3571868" y="1214422"/>
            <a:ext cx="1143008" cy="50006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643306" y="1928802"/>
            <a:ext cx="928694" cy="35719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3438" y="214311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6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19" name="Picture 11" descr="http://www.sprinter.ru/pic/big/fdc1ebf78696abe8b3feca81a3a93c11.jpg"/>
          <p:cNvPicPr>
            <a:picLocks noChangeAspect="1" noChangeArrowheads="1"/>
          </p:cNvPicPr>
          <p:nvPr/>
        </p:nvPicPr>
        <p:blipFill>
          <a:blip r:embed="rId2"/>
          <a:srcRect l="10239" t="37037" r="69283" b="20370"/>
          <a:stretch>
            <a:fillRect/>
          </a:stretch>
        </p:blipFill>
        <p:spPr bwMode="auto">
          <a:xfrm>
            <a:off x="5000628" y="214290"/>
            <a:ext cx="695736" cy="2000240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>
            <a:off x="1785918" y="2000240"/>
            <a:ext cx="57150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14348" y="2786058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14348" y="3571876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4348" y="435769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14348" y="5143512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00364" y="2714620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357686" y="3571876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1785918" y="2786058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30" idx="0"/>
            <a:endCxn id="30" idx="3"/>
          </p:cNvCxnSpPr>
          <p:nvPr/>
        </p:nvCxnSpPr>
        <p:spPr>
          <a:xfrm rot="16200000" flipH="1">
            <a:off x="1928794" y="3107529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ый треугольник 32"/>
          <p:cNvSpPr/>
          <p:nvPr/>
        </p:nvSpPr>
        <p:spPr>
          <a:xfrm>
            <a:off x="3286116" y="3571876"/>
            <a:ext cx="571504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ый треугольник 33"/>
          <p:cNvSpPr/>
          <p:nvPr/>
        </p:nvSpPr>
        <p:spPr>
          <a:xfrm flipH="1">
            <a:off x="1500166" y="3571876"/>
            <a:ext cx="581028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143108" y="357187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1785918" y="4357694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1785918" y="5143512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>
            <a:off x="3000364" y="435769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2786050" y="514351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6143636" y="185736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929058" y="321468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286380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143372" y="485776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214942" y="5643578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286380" y="257174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>
            <a:endCxn id="64" idx="3"/>
          </p:cNvCxnSpPr>
          <p:nvPr/>
        </p:nvCxnSpPr>
        <p:spPr>
          <a:xfrm rot="16200000" flipH="1">
            <a:off x="1928794" y="3141388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Равнобедренный треугольник 71"/>
          <p:cNvSpPr/>
          <p:nvPr/>
        </p:nvSpPr>
        <p:spPr>
          <a:xfrm>
            <a:off x="4000496" y="5177371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3632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Dear friend, 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6446" y="5500702"/>
            <a:ext cx="24048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Buy-buy</a:t>
            </a:r>
          </a:p>
          <a:p>
            <a:r>
              <a:rPr lang="en-US" sz="4000" b="1" dirty="0" smtClean="0">
                <a:latin typeface="Arial Black" pitchFamily="34" charset="0"/>
              </a:rPr>
              <a:t>Tom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500174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43042" y="150017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571868" y="1214422"/>
            <a:ext cx="1143008" cy="50006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643306" y="1928802"/>
            <a:ext cx="928694" cy="35719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3438" y="2143116"/>
            <a:ext cx="867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10</a:t>
            </a:r>
            <a:endParaRPr lang="ru-RU" sz="4000" b="1" dirty="0">
              <a:latin typeface="Arial Black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85918" y="2000240"/>
            <a:ext cx="57150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14348" y="2786058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3571876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35769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5143512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2714620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3571876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785918" y="2786058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7" idx="0"/>
            <a:endCxn id="17" idx="3"/>
          </p:cNvCxnSpPr>
          <p:nvPr/>
        </p:nvCxnSpPr>
        <p:spPr>
          <a:xfrm rot="16200000" flipH="1">
            <a:off x="1928794" y="3107529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ый треугольник 18"/>
          <p:cNvSpPr/>
          <p:nvPr/>
        </p:nvSpPr>
        <p:spPr>
          <a:xfrm>
            <a:off x="3286116" y="3571876"/>
            <a:ext cx="571504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flipH="1">
            <a:off x="1500166" y="3571876"/>
            <a:ext cx="581028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43108" y="357187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785918" y="4357694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785918" y="5143512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000364" y="435769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786050" y="514351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072198" y="178592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929058" y="321468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286380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143372" y="485776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14942" y="5643578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643570" y="257174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928794" y="3141388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Равнобедренный треугольник 32"/>
          <p:cNvSpPr/>
          <p:nvPr/>
        </p:nvSpPr>
        <p:spPr>
          <a:xfrm>
            <a:off x="4000496" y="5177371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11" descr="http://www.sprinter.ru/pic/big/fdc1ebf78696abe8b3feca81a3a93c11.jpg"/>
          <p:cNvPicPr>
            <a:picLocks noChangeAspect="1" noChangeArrowheads="1"/>
          </p:cNvPicPr>
          <p:nvPr/>
        </p:nvPicPr>
        <p:blipFill>
          <a:blip r:embed="rId2"/>
          <a:srcRect l="74233" t="57408" b="3703"/>
          <a:stretch>
            <a:fillRect/>
          </a:stretch>
        </p:blipFill>
        <p:spPr bwMode="auto">
          <a:xfrm>
            <a:off x="4786314" y="428604"/>
            <a:ext cx="857256" cy="1788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3632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Dear friend, 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6446" y="5500702"/>
            <a:ext cx="24048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Buy-buy</a:t>
            </a:r>
          </a:p>
          <a:p>
            <a:r>
              <a:rPr lang="en-US" sz="4000" b="1" dirty="0" smtClean="0">
                <a:latin typeface="Arial Black" pitchFamily="34" charset="0"/>
              </a:rPr>
              <a:t>Thomas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500174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43042" y="150017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571868" y="1214422"/>
            <a:ext cx="1143008" cy="50006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643306" y="1928802"/>
            <a:ext cx="928694" cy="35719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3438" y="214311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4</a:t>
            </a:r>
            <a:endParaRPr lang="ru-RU" sz="4000" b="1" dirty="0">
              <a:latin typeface="Arial Black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85918" y="2000240"/>
            <a:ext cx="57150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14348" y="2786058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3571876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35769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5143512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2714620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3571876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785918" y="2786058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7" idx="0"/>
            <a:endCxn id="17" idx="3"/>
          </p:cNvCxnSpPr>
          <p:nvPr/>
        </p:nvCxnSpPr>
        <p:spPr>
          <a:xfrm rot="16200000" flipH="1">
            <a:off x="1928794" y="3107529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ый треугольник 18"/>
          <p:cNvSpPr/>
          <p:nvPr/>
        </p:nvSpPr>
        <p:spPr>
          <a:xfrm>
            <a:off x="3286116" y="3571876"/>
            <a:ext cx="571504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flipH="1">
            <a:off x="1500166" y="3571876"/>
            <a:ext cx="581028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43108" y="357187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785918" y="4357694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785918" y="5143512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000364" y="435769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786050" y="514351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000760" y="185736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929058" y="321468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286380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143372" y="485776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14942" y="5643578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286380" y="257174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928794" y="3141388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Равнобедренный треугольник 32"/>
          <p:cNvSpPr/>
          <p:nvPr/>
        </p:nvSpPr>
        <p:spPr>
          <a:xfrm>
            <a:off x="4000496" y="5177371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cs10119.vkontakte.ru/u7345655/-14/x_255b2841.jpg"/>
          <p:cNvPicPr>
            <a:picLocks noChangeAspect="1" noChangeArrowheads="1"/>
          </p:cNvPicPr>
          <p:nvPr/>
        </p:nvPicPr>
        <p:blipFill>
          <a:blip r:embed="rId2"/>
          <a:srcRect l="25093" t="55556" r="47026" b="20370"/>
          <a:stretch>
            <a:fillRect/>
          </a:stretch>
        </p:blipFill>
        <p:spPr bwMode="auto">
          <a:xfrm>
            <a:off x="4714876" y="785794"/>
            <a:ext cx="989142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3632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Dear friend, 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6446" y="5500702"/>
            <a:ext cx="24048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Buy-buy</a:t>
            </a:r>
          </a:p>
          <a:p>
            <a:r>
              <a:rPr lang="en-US" sz="4000" b="1" dirty="0" smtClean="0">
                <a:latin typeface="Arial Black" pitchFamily="34" charset="0"/>
              </a:rPr>
              <a:t>Billy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500174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643042" y="150017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571868" y="1214422"/>
            <a:ext cx="1143008" cy="500067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643306" y="1928802"/>
            <a:ext cx="928694" cy="35719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3438" y="2143116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7</a:t>
            </a:r>
            <a:endParaRPr lang="ru-RU" sz="4000" b="1" dirty="0">
              <a:latin typeface="Arial Black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785918" y="2000240"/>
            <a:ext cx="571504" cy="158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14348" y="2786058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3571876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357694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5143512"/>
            <a:ext cx="642942" cy="64294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2714620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3571876"/>
            <a:ext cx="642942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785918" y="2786058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>
            <a:stCxn id="17" idx="0"/>
            <a:endCxn id="17" idx="3"/>
          </p:cNvCxnSpPr>
          <p:nvPr/>
        </p:nvCxnSpPr>
        <p:spPr>
          <a:xfrm rot="16200000" flipH="1">
            <a:off x="1928794" y="3107529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ый треугольник 18"/>
          <p:cNvSpPr/>
          <p:nvPr/>
        </p:nvSpPr>
        <p:spPr>
          <a:xfrm>
            <a:off x="3286116" y="3571876"/>
            <a:ext cx="571504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ый треугольник 19"/>
          <p:cNvSpPr/>
          <p:nvPr/>
        </p:nvSpPr>
        <p:spPr>
          <a:xfrm flipH="1">
            <a:off x="1500166" y="3571876"/>
            <a:ext cx="581028" cy="642942"/>
          </a:xfrm>
          <a:prstGeom prst="rt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43108" y="3571876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785918" y="4357694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785918" y="5143512"/>
            <a:ext cx="928694" cy="642942"/>
          </a:xfrm>
          <a:prstGeom prst="triangl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000364" y="4357694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786050" y="514351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357950" y="150017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929058" y="321468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286380" y="414338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143372" y="485776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14942" y="5643578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286380" y="2571744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1928794" y="3141388"/>
            <a:ext cx="642942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Равнобедренный треугольник 32"/>
          <p:cNvSpPr/>
          <p:nvPr/>
        </p:nvSpPr>
        <p:spPr>
          <a:xfrm>
            <a:off x="4000496" y="5177371"/>
            <a:ext cx="928694" cy="642942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i.allday.ru/uploads/posts/2010-03/1267698211_mishka.jpg"/>
          <p:cNvPicPr>
            <a:picLocks noChangeAspect="1" noChangeArrowheads="1"/>
          </p:cNvPicPr>
          <p:nvPr/>
        </p:nvPicPr>
        <p:blipFill>
          <a:blip r:embed="rId2"/>
          <a:srcRect l="20371" t="12963" r="25925" b="22222"/>
          <a:stretch>
            <a:fillRect/>
          </a:stretch>
        </p:blipFill>
        <p:spPr bwMode="auto">
          <a:xfrm>
            <a:off x="4786314" y="285728"/>
            <a:ext cx="1243021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32</Words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10</cp:revision>
  <dcterms:created xsi:type="dcterms:W3CDTF">2012-12-16T11:14:16Z</dcterms:created>
  <dcterms:modified xsi:type="dcterms:W3CDTF">2012-12-16T12:54:19Z</dcterms:modified>
</cp:coreProperties>
</file>